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54" r:id="rId1"/>
  </p:sldMasterIdLst>
  <p:notesMasterIdLst>
    <p:notesMasterId r:id="rId4"/>
  </p:notesMasterIdLst>
  <p:handoutMasterIdLst>
    <p:handoutMasterId r:id="rId5"/>
  </p:handoutMasterIdLst>
  <p:sldIdLst>
    <p:sldId id="260" r:id="rId2"/>
    <p:sldId id="261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4" autoAdjust="0"/>
    <p:restoredTop sz="94660"/>
  </p:normalViewPr>
  <p:slideViewPr>
    <p:cSldViewPr snapToGrid="0">
      <p:cViewPr varScale="1">
        <p:scale>
          <a:sx n="88" d="100"/>
          <a:sy n="88" d="100"/>
        </p:scale>
        <p:origin x="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0" d="100"/>
          <a:sy n="120" d="100"/>
        </p:scale>
        <p:origin x="504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handoutMaster" Target="handoutMasters/handoutMaster1.xml"/><Relationship Id="rId4" Type="http://schemas.openxmlformats.org/officeDocument/2006/relationships/notesMaster" Target="notesMasters/notesMaster1.xml"/><Relationship Id="rId9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4CA224D-9FD1-45D3-9C53-2C5BC011A7F7}" type="datetime1">
              <a:rPr lang="ja-JP" altLang="en-US" smtClean="0"/>
              <a:t>2021/4/25</a:t>
            </a:fld>
            <a:endParaRPr lang="en-US" dirty="0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D92CB86-0DB9-4A70-B1CF-B23508471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55764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2CD2E1E-736E-47DB-9544-043CA732B0EB}" type="datetime1">
              <a:rPr lang="ja-JP" altLang="en-US" smtClean="0"/>
              <a:t>2021/4/25</a:t>
            </a:fld>
            <a:endParaRPr 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ja"/>
              <a:t>マスター テキストの書式設定</a:t>
            </a:r>
            <a:endParaRPr lang="en-US"/>
          </a:p>
          <a:p>
            <a:pPr lvl="1" rtl="0"/>
            <a:r>
              <a:rPr lang="ja"/>
              <a:t>第 2 レベル</a:t>
            </a:r>
          </a:p>
          <a:p>
            <a:pPr lvl="2" rtl="0"/>
            <a:r>
              <a:rPr lang="ja"/>
              <a:t>第 3 レベル</a:t>
            </a:r>
          </a:p>
          <a:p>
            <a:pPr lvl="3" rtl="0"/>
            <a:r>
              <a:rPr lang="ja"/>
              <a:t>第 4 レベル</a:t>
            </a:r>
          </a:p>
          <a:p>
            <a:pPr lvl="4" rtl="0"/>
            <a:r>
              <a:rPr lang="ja"/>
              <a:t>第 5 レベル</a:t>
            </a:r>
            <a:endParaRPr 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C2B151B-D7D1-48E5-8230-5AADBC794F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59278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pPr rtl="0"/>
            <a:fld id="{03496EA7-3ED1-4297-A13C-24124DE2B13A}" type="datetime1">
              <a:rPr lang="ja-JP" altLang="en-US" smtClean="0"/>
              <a:t>2021/4/25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pPr rtl="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44288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パノラマ写真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74417-D6A5-4805-B113-749635F0A52F}" type="datetime1">
              <a:rPr lang="ja-JP" altLang="en-US" noProof="0" smtClean="0"/>
              <a:t>2021/4/25</a:t>
            </a:fld>
            <a:endParaRPr lang="ja-JP" alt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altLang="ja-JP" noProof="0" smtClean="0"/>
              <a:pPr/>
              <a:t>‹#›</a:t>
            </a:fld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974983564"/>
      </p:ext>
    </p:extLst>
  </p:cSld>
  <p:clrMapOvr>
    <a:masterClrMapping/>
  </p:clrMapOvr>
  <p:hf sldNum="0" hdr="0" ft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74417-D6A5-4805-B113-749635F0A52F}" type="datetime1">
              <a:rPr lang="ja-JP" altLang="en-US" noProof="0" smtClean="0"/>
              <a:t>2021/4/25</a:t>
            </a:fld>
            <a:endParaRPr lang="ja-JP" alt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altLang="ja-JP" noProof="0" smtClean="0"/>
              <a:pPr/>
              <a:t>‹#›</a:t>
            </a:fld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669395107"/>
      </p:ext>
    </p:extLst>
  </p:cSld>
  <p:clrMapOvr>
    <a:masterClrMapping/>
  </p:clrMapOvr>
  <p:hf sldNum="0" hdr="0" ft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74417-D6A5-4805-B113-749635F0A52F}" type="datetime1">
              <a:rPr lang="ja-JP" altLang="en-US" noProof="0" smtClean="0"/>
              <a:t>2021/4/25</a:t>
            </a:fld>
            <a:endParaRPr lang="ja-JP" alt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altLang="ja-JP" noProof="0" smtClean="0"/>
              <a:pPr/>
              <a:t>‹#›</a:t>
            </a:fld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393439308"/>
      </p:ext>
    </p:extLst>
  </p:cSld>
  <p:clrMapOvr>
    <a:masterClrMapping/>
  </p:clrMapOvr>
  <p:hf sldNum="0" hdr="0" ft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74417-D6A5-4805-B113-749635F0A52F}" type="datetime1">
              <a:rPr lang="ja-JP" altLang="en-US" noProof="0" smtClean="0"/>
              <a:t>2021/4/25</a:t>
            </a:fld>
            <a:endParaRPr lang="ja-JP" alt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altLang="ja-JP" noProof="0" smtClean="0"/>
              <a:pPr/>
              <a:t>‹#›</a:t>
            </a:fld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979086162"/>
      </p:ext>
    </p:extLst>
  </p:cSld>
  <p:clrMapOvr>
    <a:masterClrMapping/>
  </p:clrMapOvr>
  <p:hf sldNum="0" hdr="0" ft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付きの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ja-JP" altLang="en-US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74417-D6A5-4805-B113-749635F0A52F}" type="datetime1">
              <a:rPr lang="ja-JP" altLang="en-US" noProof="0" smtClean="0"/>
              <a:t>2021/4/25</a:t>
            </a:fld>
            <a:endParaRPr lang="ja-JP" alt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altLang="ja-JP" noProof="0" smtClean="0"/>
              <a:pPr/>
              <a:t>‹#›</a:t>
            </a:fld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159337563"/>
      </p:ext>
    </p:extLst>
  </p:cSld>
  <p:clrMapOvr>
    <a:masterClrMapping/>
  </p:clrMapOvr>
  <p:hf sldNum="0" hdr="0" ft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または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ja-JP" altLang="en-US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74417-D6A5-4805-B113-749635F0A52F}" type="datetime1">
              <a:rPr lang="ja-JP" altLang="en-US" noProof="0" smtClean="0"/>
              <a:t>2021/4/25</a:t>
            </a:fld>
            <a:endParaRPr lang="ja-JP" alt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altLang="ja-JP" noProof="0" smtClean="0"/>
              <a:pPr/>
              <a:t>‹#›</a:t>
            </a:fld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8131043"/>
      </p:ext>
    </p:extLst>
  </p:cSld>
  <p:clrMapOvr>
    <a:masterClrMapping/>
  </p:clrMapOvr>
  <p:hf sldNum="0" hdr="0" ftr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07B4CE94-0898-4DE3-8AD0-0946AA04A64E}" type="datetime1">
              <a:rPr lang="ja-JP" altLang="en-US" smtClean="0"/>
              <a:t>2021/4/25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48939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74417-D6A5-4805-B113-749635F0A52F}" type="datetime1">
              <a:rPr lang="ja-JP" altLang="en-US" noProof="0" smtClean="0"/>
              <a:t>2021/4/25</a:t>
            </a:fld>
            <a:endParaRPr lang="ja-JP" alt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altLang="ja-JP" noProof="0" smtClean="0"/>
              <a:pPr/>
              <a:t>‹#›</a:t>
            </a:fld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466671314"/>
      </p:ext>
    </p:extLst>
  </p:cSld>
  <p:clrMapOvr>
    <a:masterClrMapping/>
  </p:clrMapOvr>
  <p:hf sldNum="0" hdr="0" ft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6BB10D81-EB47-474E-AFE6-F10ABA500AD1}" type="datetime1">
              <a:rPr lang="ja-JP" altLang="en-US" smtClean="0"/>
              <a:t>2021/4/25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3819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74417-D6A5-4805-B113-749635F0A52F}" type="datetime1">
              <a:rPr lang="ja-JP" altLang="en-US" noProof="0" smtClean="0"/>
              <a:t>2021/4/25</a:t>
            </a:fld>
            <a:endParaRPr lang="ja-JP" alt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altLang="ja-JP" noProof="0" smtClean="0"/>
              <a:pPr/>
              <a:t>‹#›</a:t>
            </a:fld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457278943"/>
      </p:ext>
    </p:extLst>
  </p:cSld>
  <p:clrMapOvr>
    <a:masterClrMapping/>
  </p:clrMapOvr>
  <p:hf sldNum="0" hdr="0" ft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B43ECC2-B0E5-4875-9C28-6BDA7278145C}" type="datetime1">
              <a:rPr lang="ja-JP" altLang="en-US" smtClean="0"/>
              <a:t>2021/4/25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47433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FA5138DC-E271-41C8-BE65-2AC8ADEEA4A9}" type="datetime1">
              <a:rPr lang="ja-JP" altLang="en-US" smtClean="0"/>
              <a:t>2021/4/25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04186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F26F9E0-B2BB-4E8F-A353-6B1AF083078D}" type="datetime1">
              <a:rPr lang="ja-JP" altLang="en-US" smtClean="0"/>
              <a:t>2021/4/25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06639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74417-D6A5-4805-B113-749635F0A52F}" type="datetime1">
              <a:rPr lang="ja-JP" altLang="en-US" noProof="0" smtClean="0"/>
              <a:t>2021/4/25</a:t>
            </a:fld>
            <a:endParaRPr lang="ja-JP" altLang="en-US" noProof="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altLang="ja-JP" noProof="0" smtClean="0"/>
              <a:pPr/>
              <a:t>‹#›</a:t>
            </a:fld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060615152"/>
      </p:ext>
    </p:extLst>
  </p:cSld>
  <p:clrMapOvr>
    <a:masterClrMapping/>
  </p:clrMapOvr>
  <p:hf sldNum="0" hdr="0" ft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74417-D6A5-4805-B113-749635F0A52F}" type="datetime1">
              <a:rPr lang="ja-JP" altLang="en-US" noProof="0" smtClean="0"/>
              <a:t>2021/4/25</a:t>
            </a:fld>
            <a:endParaRPr lang="ja-JP" alt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altLang="ja-JP" noProof="0" smtClean="0"/>
              <a:pPr/>
              <a:t>‹#›</a:t>
            </a:fld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965735694"/>
      </p:ext>
    </p:extLst>
  </p:cSld>
  <p:clrMapOvr>
    <a:masterClrMapping/>
  </p:clrMapOvr>
  <p:hf sldNum="0" hdr="0" ft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74417-D6A5-4805-B113-749635F0A52F}" type="datetime1">
              <a:rPr lang="ja-JP" altLang="en-US" noProof="0" smtClean="0"/>
              <a:t>2021/4/25</a:t>
            </a:fld>
            <a:endParaRPr lang="ja-JP" alt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altLang="ja-JP" noProof="0" smtClean="0"/>
              <a:pPr/>
              <a:t>‹#›</a:t>
            </a:fld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596670734"/>
      </p:ext>
    </p:extLst>
  </p:cSld>
  <p:clrMapOvr>
    <a:masterClrMapping/>
  </p:clrMapOvr>
  <p:hf sldNum="0" hdr="0" ft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C574417-D6A5-4805-B113-749635F0A52F}" type="datetime1">
              <a:rPr lang="ja-JP" altLang="en-US" noProof="0" smtClean="0"/>
              <a:t>2021/4/25</a:t>
            </a:fld>
            <a:endParaRPr lang="ja-JP" alt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ja-JP" alt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A98EE3D-8CD1-4C3F-BD1C-C98C9596463C}" type="slidenum">
              <a:rPr lang="en-US" altLang="ja-JP" noProof="0" smtClean="0"/>
              <a:pPr/>
              <a:t>‹#›</a:t>
            </a:fld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1542001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55" r:id="rId1"/>
    <p:sldLayoutId id="2147483956" r:id="rId2"/>
    <p:sldLayoutId id="2147483957" r:id="rId3"/>
    <p:sldLayoutId id="2147483958" r:id="rId4"/>
    <p:sldLayoutId id="2147483959" r:id="rId5"/>
    <p:sldLayoutId id="2147483960" r:id="rId6"/>
    <p:sldLayoutId id="2147483961" r:id="rId7"/>
    <p:sldLayoutId id="2147483962" r:id="rId8"/>
    <p:sldLayoutId id="2147483963" r:id="rId9"/>
    <p:sldLayoutId id="2147483964" r:id="rId10"/>
    <p:sldLayoutId id="2147483965" r:id="rId11"/>
    <p:sldLayoutId id="2147483966" r:id="rId12"/>
    <p:sldLayoutId id="2147483967" r:id="rId13"/>
    <p:sldLayoutId id="2147483968" r:id="rId14"/>
    <p:sldLayoutId id="2147483969" r:id="rId15"/>
    <p:sldLayoutId id="2147483970" r:id="rId16"/>
    <p:sldLayoutId id="2147483971" r:id="rId17"/>
  </p:sldLayoutIdLst>
  <p:hf sldNum="0" hdr="0" ftr="0"/>
  <p:txStyles>
    <p:titleStyle>
      <a:lvl1pPr algn="l" defTabSz="457200" rtl="0" eaLnBrk="1" latinLnBrk="0" hangingPunct="1">
        <a:spcBef>
          <a:spcPct val="0"/>
        </a:spcBef>
        <a:buNone/>
        <a:defRPr kumimoji="1"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 kumimoji="1">
          <a:solidFill>
            <a:schemeClr val="tx2"/>
          </a:solidFill>
        </a:defRPr>
      </a:lvl2pPr>
      <a:lvl3pPr eaLnBrk="1" hangingPunct="1">
        <a:defRPr kumimoji="1">
          <a:solidFill>
            <a:schemeClr val="tx2"/>
          </a:solidFill>
        </a:defRPr>
      </a:lvl3pPr>
      <a:lvl4pPr eaLnBrk="1" hangingPunct="1">
        <a:defRPr kumimoji="1">
          <a:solidFill>
            <a:schemeClr val="tx2"/>
          </a:solidFill>
        </a:defRPr>
      </a:lvl4pPr>
      <a:lvl5pPr eaLnBrk="1" hangingPunct="1">
        <a:defRPr kumimoji="1">
          <a:solidFill>
            <a:schemeClr val="tx2"/>
          </a:solidFill>
        </a:defRPr>
      </a:lvl5pPr>
      <a:lvl6pPr eaLnBrk="1" hangingPunct="1">
        <a:defRPr kumimoji="1">
          <a:solidFill>
            <a:schemeClr val="tx2"/>
          </a:solidFill>
        </a:defRPr>
      </a:lvl6pPr>
      <a:lvl7pPr eaLnBrk="1" hangingPunct="1">
        <a:defRPr kumimoji="1">
          <a:solidFill>
            <a:schemeClr val="tx2"/>
          </a:solidFill>
        </a:defRPr>
      </a:lvl7pPr>
      <a:lvl8pPr eaLnBrk="1" hangingPunct="1">
        <a:defRPr kumimoji="1">
          <a:solidFill>
            <a:schemeClr val="tx2"/>
          </a:solidFill>
        </a:defRPr>
      </a:lvl8pPr>
      <a:lvl9pPr eaLnBrk="1" hangingPunct="1">
        <a:defRPr kumimoji="1"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kumimoji="1"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kumimoji="1"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kumimoji="1"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kumimoji="1"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kumimoji="1"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kumimoji="1"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kumimoji="1"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kumimoji="1"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kumimoji="1"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hyperlink" Target="https://www.sobi-rokuon.co.jp/index.html" TargetMode="Externa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6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hyperlink" Target="https://www.sobi-rokuon.co.jp/index.html" TargetMode="Externa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5" descr="夜に光っている電子&#10;&#10;低い精度で自動的に生成された説明">
            <a:extLst>
              <a:ext uri="{FF2B5EF4-FFF2-40B4-BE49-F238E27FC236}">
                <a16:creationId xmlns:a16="http://schemas.microsoft.com/office/drawing/2014/main" id="{8AADFB85-4530-47F3-AE0E-50CE9C69C21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7200"/>
                    </a14:imgEffect>
                    <a14:imgEffect>
                      <a14:saturation sat="264000"/>
                    </a14:imgEffect>
                  </a14:imgLayer>
                </a14:imgProps>
              </a:ext>
            </a:extLst>
          </a:blip>
          <a:srcRect t="7615" b="202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94AC00D3-91A0-4811-82E5-14EED52F5E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>
            <a:normAutofit/>
          </a:bodyPr>
          <a:lstStyle/>
          <a:p>
            <a:r>
              <a:rPr lang="ja-JP" altLang="ja-JP" sz="1800" spc="30">
                <a:effectLst/>
                <a:ea typeface="Yu Gothic Medium" panose="020B0500000000000000" pitchFamily="34" charset="-128"/>
                <a:cs typeface="Yu Gothic Medium" panose="020B0500000000000000" pitchFamily="34" charset="-128"/>
              </a:rPr>
              <a:t>爽美録音</a:t>
            </a:r>
            <a:endParaRPr kumimoji="1" lang="ja-JP" alt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3A8B9B71-B98E-49D2-9688-9B4435161E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66556" y="154187"/>
            <a:ext cx="7197726" cy="455414"/>
          </a:xfrm>
        </p:spPr>
        <p:txBody>
          <a:bodyPr>
            <a:normAutofit fontScale="92500" lnSpcReduction="10000"/>
          </a:bodyPr>
          <a:lstStyle/>
          <a:p>
            <a:r>
              <a:rPr kumimoji="1" lang="en-US" altLang="ja-JP">
                <a:hlinkClick r:id="rId6"/>
              </a:rPr>
              <a:t>https://www.sobi-rokuon.co.jp/index.html</a:t>
            </a:r>
            <a:endParaRPr kumimoji="1" lang="en-US" altLang="ja-JP"/>
          </a:p>
          <a:p>
            <a:endParaRPr kumimoji="1" lang="ja-JP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D18810D-5B59-4A73-895B-BC3ED6E024D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>
            <a:normAutofit/>
          </a:bodyPr>
          <a:lstStyle/>
          <a:p>
            <a:pPr rtl="0">
              <a:spcAft>
                <a:spcPts val="600"/>
              </a:spcAft>
            </a:pPr>
            <a:r>
              <a:rPr lang="en-US" altLang="ja-JP" dirty="0" smtClean="0"/>
              <a:t>2016</a:t>
            </a:r>
            <a:endParaRPr lang="en-US" dirty="0"/>
          </a:p>
        </p:txBody>
      </p:sp>
      <p:pic>
        <p:nvPicPr>
          <p:cNvPr id="5" name="2021-01-19_17h49_26">
            <a:hlinkClick r:id="" action="ppaction://media"/>
            <a:extLst>
              <a:ext uri="{FF2B5EF4-FFF2-40B4-BE49-F238E27FC236}">
                <a16:creationId xmlns:a16="http://schemas.microsoft.com/office/drawing/2014/main" id="{C7377EEA-4161-4CDC-A79E-B3607A9EC73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" y="377336"/>
            <a:ext cx="7197726" cy="6480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219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9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5" descr="夜に光っている電子&#10;&#10;低い精度で自動的に生成された説明">
            <a:extLst>
              <a:ext uri="{FF2B5EF4-FFF2-40B4-BE49-F238E27FC236}">
                <a16:creationId xmlns:a16="http://schemas.microsoft.com/office/drawing/2014/main" id="{8AADFB85-4530-47F3-AE0E-50CE9C69C21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7200"/>
                    </a14:imgEffect>
                    <a14:imgEffect>
                      <a14:saturation sat="264000"/>
                    </a14:imgEffect>
                  </a14:imgLayer>
                </a14:imgProps>
              </a:ext>
            </a:extLst>
          </a:blip>
          <a:srcRect t="7615" b="202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94AC00D3-91A0-4811-82E5-14EED52F5E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>
            <a:normAutofit/>
          </a:bodyPr>
          <a:lstStyle/>
          <a:p>
            <a:r>
              <a:rPr lang="ja-JP" altLang="ja-JP" sz="1800" spc="30">
                <a:effectLst/>
                <a:ea typeface="Yu Gothic Medium" panose="020B0500000000000000" pitchFamily="34" charset="-128"/>
                <a:cs typeface="Yu Gothic Medium" panose="020B0500000000000000" pitchFamily="34" charset="-128"/>
              </a:rPr>
              <a:t>爽美録音</a:t>
            </a:r>
            <a:endParaRPr kumimoji="1" lang="ja-JP" alt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3A8B9B71-B98E-49D2-9688-9B4435161E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66556" y="154187"/>
            <a:ext cx="7197726" cy="455414"/>
          </a:xfrm>
        </p:spPr>
        <p:txBody>
          <a:bodyPr>
            <a:normAutofit fontScale="92500" lnSpcReduction="10000"/>
          </a:bodyPr>
          <a:lstStyle/>
          <a:p>
            <a:r>
              <a:rPr kumimoji="1" lang="en-US" altLang="ja-JP">
                <a:hlinkClick r:id="rId6"/>
              </a:rPr>
              <a:t>https://www.sobi-rokuon.co.jp/index.html</a:t>
            </a:r>
            <a:endParaRPr kumimoji="1" lang="en-US" altLang="ja-JP"/>
          </a:p>
          <a:p>
            <a:endParaRPr kumimoji="1" lang="ja-JP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D18810D-5B59-4A73-895B-BC3ED6E024D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>
            <a:normAutofit/>
          </a:bodyPr>
          <a:lstStyle/>
          <a:p>
            <a:pPr rtl="0">
              <a:spcAft>
                <a:spcPts val="600"/>
              </a:spcAft>
            </a:pPr>
            <a:r>
              <a:rPr lang="en-US" altLang="ja-JP" dirty="0" smtClean="0"/>
              <a:t>2016</a:t>
            </a:r>
            <a:endParaRPr lang="en-US" dirty="0"/>
          </a:p>
        </p:txBody>
      </p:sp>
      <p:pic>
        <p:nvPicPr>
          <p:cNvPr id="6" name="2021-01-19_17h52_22">
            <a:hlinkClick r:id="" action="ppaction://media"/>
            <a:extLst>
              <a:ext uri="{FF2B5EF4-FFF2-40B4-BE49-F238E27FC236}">
                <a16:creationId xmlns:a16="http://schemas.microsoft.com/office/drawing/2014/main" id="{695ABF5C-5D05-4552-8D46-EDE5D2EECA1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0" y="154187"/>
            <a:ext cx="7616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852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93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天空">
  <a:themeElements>
    <a:clrScheme name="天空">
      <a:dk1>
        <a:sysClr val="windowText" lastClr="000000"/>
      </a:dk1>
      <a:lt1>
        <a:sysClr val="window" lastClr="FFFFFF"/>
      </a:lt1>
      <a:dk2>
        <a:srgbClr val="104C7E"/>
      </a:dk2>
      <a:lt2>
        <a:srgbClr val="EBEBEB"/>
      </a:lt2>
      <a:accent1>
        <a:srgbClr val="94CE67"/>
      </a:accent1>
      <a:accent2>
        <a:srgbClr val="49D1CD"/>
      </a:accent2>
      <a:accent3>
        <a:srgbClr val="61A5D6"/>
      </a:accent3>
      <a:accent4>
        <a:srgbClr val="9D8CD3"/>
      </a:accent4>
      <a:accent5>
        <a:srgbClr val="E45C8A"/>
      </a:accent5>
      <a:accent6>
        <a:srgbClr val="F98C61"/>
      </a:accent6>
      <a:hlink>
        <a:srgbClr val="AAF172"/>
      </a:hlink>
      <a:folHlink>
        <a:srgbClr val="E7F19A"/>
      </a:folHlink>
    </a:clrScheme>
    <a:fontScheme name="天空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天空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E44E6A2F-09CD-4BE0-B42D-107FF03CEED6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618</TotalTime>
  <Words>14</Words>
  <Application>Microsoft Office PowerPoint</Application>
  <PresentationFormat>ワイド画面</PresentationFormat>
  <Paragraphs>6</Paragraphs>
  <Slides>2</Slides>
  <Notes>0</Notes>
  <HiddenSlides>0</HiddenSlides>
  <MMClips>2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</vt:i4>
      </vt:variant>
    </vt:vector>
  </HeadingPairs>
  <TitlesOfParts>
    <vt:vector size="9" baseType="lpstr">
      <vt:lpstr>ＭＳ Ｐゴシック</vt:lpstr>
      <vt:lpstr>Yu Gothic Medium</vt:lpstr>
      <vt:lpstr>游ゴシック</vt:lpstr>
      <vt:lpstr>Arial</vt:lpstr>
      <vt:lpstr>Calibri</vt:lpstr>
      <vt:lpstr>Calibri Light</vt:lpstr>
      <vt:lpstr>天空</vt:lpstr>
      <vt:lpstr>爽美録音</vt:lpstr>
      <vt:lpstr>爽美録音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Yamamoto MAKIKO 山本 万紀子</dc:title>
  <dc:creator>3462</dc:creator>
  <cp:lastModifiedBy>山本　万紀子</cp:lastModifiedBy>
  <cp:revision>17</cp:revision>
  <dcterms:created xsi:type="dcterms:W3CDTF">2021-01-19T04:19:50Z</dcterms:created>
  <dcterms:modified xsi:type="dcterms:W3CDTF">2021-04-25T07:57:58Z</dcterms:modified>
</cp:coreProperties>
</file>

<file path=docProps/thumbnail.jpeg>
</file>